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www.rochellepark.org/Page/25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756558"/>
            <a:ext cx="4985157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Need a little help feeding your kids when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school is out for summer? </a:t>
            </a:r>
            <a:br>
              <a:rPr lang="en-US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/>
            </a:r>
            <a:br>
              <a:rPr lang="en-US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Learn how the new </a:t>
            </a:r>
            <a:r>
              <a:rPr lang="en-US" sz="26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n-US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Program can help you! </a:t>
            </a:r>
            <a:endParaRPr lang="en-US" sz="26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779484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a new federal program to help families buy food for their school-aged children during the summer. Families will receive $120 for each eligible child to buy groceries during the summer. Children who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can still participate in other summer meal programs. Receiving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benefits</a:t>
            </a:r>
            <a:r>
              <a:rPr lang="en-U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not affect children or families’ </a:t>
            </a:r>
            <a:r>
              <a:rPr lang="en-US" sz="1200" b="0" i="0" u="none" strike="noStrike" baseline="0">
                <a:solidFill>
                  <a:srgbClr val="56575A"/>
                </a:solidFill>
                <a:latin typeface="Open Sans" panose="020B0606030504020204" pitchFamily="34" charset="0"/>
              </a:rPr>
              <a:t>immigration status.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106996" y="4465215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does Summer EBT  work?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84442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164175" y="6281085"/>
            <a:ext cx="481510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33524" y="8916601"/>
            <a:ext cx="5274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The Summer EBT Program in NJ</a:t>
            </a:r>
            <a:r>
              <a:rPr lang="en-U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made possible with funding from the U.S. Department of Agriculture, Food and Nutrition Service</a:t>
            </a:r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, and the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Jersey Food Security Initiative (NJFSI) through the Food Research and Action Center (FRAC) and the Robert Wood Johnson Foundation.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13077" y="4827053"/>
            <a:ext cx="5078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In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New Jersey,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Summer EBT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will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 loaded onto an EBT card and mailed to your home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If eligible, you can use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the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benefits to buy food like fruits, vegetables, meat, whole grains, and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dairy at grocery stores, farmers markets, and other places that accept WIC or SNAP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Summer EBT is a convenient way for you to help your children thrive. 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98184" y="6396693"/>
            <a:ext cx="5017897" cy="459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Is my child eligible for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37306" y="6801687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eligible for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if: 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already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receives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Foster Care benefits</a:t>
            </a:r>
            <a:r>
              <a:rPr lang="en-U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,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					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OR 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attends a school that participates in the National School Lunch or School Breakfast Program, 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and</a:t>
            </a:r>
            <a:r>
              <a:rPr lang="en-U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household income meets the requirements for federal free or federal reduced price school meals.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41744" y="4355881"/>
            <a:ext cx="2354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Recently moved? Or do one of these programs have an old address for you? </a:t>
            </a:r>
          </a:p>
          <a:p>
            <a:pPr algn="just"/>
            <a:endParaRPr lang="en-US" sz="12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Update your address 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with your local school district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to ensure that your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Summer EBT</a:t>
            </a:r>
            <a:r>
              <a:rPr lang="en-US" sz="1200" b="1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card is sent to the correct address! </a:t>
            </a:r>
            <a:endParaRPr lang="en-US" sz="12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862113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275236" y="1026408"/>
            <a:ext cx="5653049" cy="351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106B36"/>
                </a:solidFill>
              </a:rPr>
              <a:t>How do I apply for Summer EBT benefits in NJ</a:t>
            </a:r>
            <a:r>
              <a:rPr lang="en-US" b="1" dirty="0" smtClean="0">
                <a:solidFill>
                  <a:srgbClr val="106B36"/>
                </a:solidFill>
              </a:rPr>
              <a:t>?</a:t>
            </a:r>
          </a:p>
          <a:p>
            <a:pPr algn="l"/>
            <a:endParaRPr lang="en-US" b="1" dirty="0">
              <a:solidFill>
                <a:srgbClr val="106B3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10657" y="8961978"/>
            <a:ext cx="5377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is an equal opportunity provider, employer, and lender. For more information,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visit: </a:t>
            </a:r>
            <a:r>
              <a:rPr lang="en-U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 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The Summer EBT Program</a:t>
            </a:r>
            <a:r>
              <a:rPr lang="en-U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is made possible with funding from the U.S. Department of Agriculture, Food and Nutrition Service</a:t>
            </a:r>
            <a:r>
              <a:rPr lang="en-US" sz="900" dirty="0">
                <a:solidFill>
                  <a:srgbClr val="56575A"/>
                </a:solidFill>
                <a:latin typeface="Open Sans" panose="020B0606030504020204" pitchFamily="34" charset="0"/>
              </a:rPr>
              <a:t>, and the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Jersey Food Security Initiative (NJFSI) through the Food Research and Action Center (FRAC) and the Robert Wood Johnson Foundation.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17" y="8273955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204422"/>
            <a:ext cx="2449473" cy="4311903"/>
            <a:chOff x="5276335" y="4232311"/>
            <a:chExt cx="2496065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41744" y="4355881"/>
              <a:ext cx="2354650" cy="98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To </a:t>
              </a: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</a:t>
              </a:r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pply:</a:t>
              </a:r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pPr algn="just"/>
              <a:r>
                <a:rPr lang="en-US" sz="1400" b="1" dirty="0">
                  <a:highlight>
                    <a:srgbClr val="FFFF00"/>
                  </a:highlight>
                  <a:latin typeface="Open Sans" panose="020B0606030504020204" pitchFamily="34" charset="0"/>
                </a:rPr>
                <a:t>Submit online application at:</a:t>
              </a:r>
            </a:p>
            <a:p>
              <a:pPr algn="just"/>
              <a:r>
                <a:rPr lang="en-US" sz="1200" b="1" dirty="0">
                  <a:solidFill>
                    <a:srgbClr val="56575A"/>
                  </a:solidFill>
                  <a:highlight>
                    <a:srgbClr val="FFFF00"/>
                  </a:highlight>
                  <a:latin typeface="Open Sans" panose="020B0606030504020204" pitchFamily="34" charset="0"/>
                  <a:hlinkClick r:id="rId4"/>
                </a:rPr>
                <a:t>https://www.rochellepark.org/Page/2535</a:t>
              </a:r>
              <a:endParaRPr lang="en-US" sz="120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275236" y="1589895"/>
            <a:ext cx="507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Many families will get</a:t>
            </a:r>
            <a:r>
              <a:rPr lang="en-U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200" b="1" i="1" dirty="0">
                <a:solidFill>
                  <a:srgbClr val="56575A"/>
                </a:solidFill>
                <a:latin typeface="Open Sans" panose="020B0606030504020204" pitchFamily="34" charset="0"/>
              </a:rPr>
              <a:t>Summer EBT benefits</a:t>
            </a:r>
            <a:r>
              <a:rPr lang="en-U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automatically </a:t>
            </a:r>
            <a:r>
              <a:rPr lang="en-U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they are getting other benefits, but some families may need to apply for the program. </a:t>
            </a:r>
            <a:endParaRPr lang="en-US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8879" y="2127491"/>
            <a:ext cx="2961811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household already gets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SNAP, TANF, or Foster Care benefits,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your child is automatically eligible and will get the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benefit. You </a:t>
            </a:r>
            <a:r>
              <a:rPr lang="en-US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do not</a:t>
            </a:r>
            <a:r>
              <a:rPr lang="en-US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need to fill out an application, but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make sure your local school district has your current address on file.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You will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receive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a NJ Summer EBT card in the mail. Watch for the card in the mail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in June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</a:t>
            </a:r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If your household already completed a School Meals Application and your child was approved for Federal Free or Federal Reduced Price School Meals, your child is automatically eligible and will get the Summer EBT benefit. You </a:t>
            </a:r>
            <a:r>
              <a:rPr lang="en-US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do not</a:t>
            </a:r>
            <a:r>
              <a:rPr lang="en-US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need to fill out another application, but make sure your local school district has your current address on file. You will receive a NJ Summer EBT card in the mail. Watch for the card in the mail in June.</a:t>
            </a:r>
          </a:p>
          <a:p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If your child is not automatically eligible, and you did not complete and return a School Meals Application to your child’s school, but believe your child may qualify, you are encouraged to complete a School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eals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pplication 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and submit it to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your local school district </a:t>
            </a:r>
            <a:r>
              <a:rPr lang="en-US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later than April 19, 2024,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to see if you qualify for the Federal Summer EBT benefit prior to the start of summer.</a:t>
            </a:r>
          </a:p>
          <a:p>
            <a:endParaRPr lang="en-US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 will still be accepted throughout the summer. </a:t>
            </a:r>
            <a:r>
              <a:rPr lang="en-US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To apply for </a:t>
            </a:r>
            <a:r>
              <a:rPr lang="en-US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Summer EBT</a:t>
            </a:r>
            <a:r>
              <a:rPr lang="en-US" sz="1050" dirty="0">
                <a:solidFill>
                  <a:srgbClr val="56575A"/>
                </a:solidFill>
                <a:latin typeface="Open Sans" panose="020B0606030504020204" pitchFamily="34" charset="0"/>
              </a:rPr>
              <a:t> benefits:  </a:t>
            </a:r>
          </a:p>
          <a:p>
            <a:endParaRPr lang="en-US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algn="just"/>
            <a:r>
              <a:rPr lang="en-US" sz="1050" b="1" i="0" u="none" strike="noStrike" baseline="0" dirty="0" smtClean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Submit</a:t>
            </a:r>
            <a:r>
              <a:rPr lang="en-US" sz="1050" b="1" i="0" u="none" strike="noStrike" dirty="0" smtClean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online application at:</a:t>
            </a:r>
          </a:p>
          <a:p>
            <a:pPr algn="just"/>
            <a:r>
              <a:rPr lang="en-US" sz="1050" b="1" baseline="0" dirty="0" smtClean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  <a:hlinkClick r:id="rId4"/>
              </a:rPr>
              <a:t>https://www.rochellepark.org/Page/2535</a:t>
            </a:r>
            <a:endParaRPr lang="en-US" sz="1050" b="1" baseline="0" dirty="0" smtClean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algn="just"/>
            <a:r>
              <a:rPr lang="en-US" sz="1050" b="1" i="0" u="none" strike="noStrike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	</a:t>
            </a:r>
            <a:r>
              <a:rPr lang="en-US" sz="1050" b="1" i="0" u="none" strike="noStrike" dirty="0" smtClean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-For Parents</a:t>
            </a:r>
          </a:p>
          <a:p>
            <a:pPr algn="just"/>
            <a:r>
              <a:rPr lang="en-US" sz="1050" b="1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	</a:t>
            </a:r>
            <a:r>
              <a:rPr lang="en-US" sz="1050" b="1" baseline="0" dirty="0" smtClean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-Food</a:t>
            </a:r>
            <a:r>
              <a:rPr lang="en-US" sz="1050" b="1" dirty="0" smtClean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 and Nutrition</a:t>
            </a:r>
          </a:p>
          <a:p>
            <a:pPr algn="just"/>
            <a:r>
              <a:rPr lang="en-US" sz="1050" b="1" i="0" u="none" strike="noStrike" baseline="0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	</a:t>
            </a:r>
            <a:r>
              <a:rPr lang="en-US" sz="1050" b="1" dirty="0" smtClean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-Free/Reduced Lunch</a:t>
            </a:r>
            <a:endParaRPr lang="en-US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endParaRPr lang="en-US" sz="1050" b="1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737</Words>
  <Application>Microsoft Office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Need a little help feeding your kids when  school is out for summer?   Learn how the new Summer EBT  Program can help you!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James Riley</cp:lastModifiedBy>
  <cp:revision>142</cp:revision>
  <dcterms:created xsi:type="dcterms:W3CDTF">2024-02-23T19:42:38Z</dcterms:created>
  <dcterms:modified xsi:type="dcterms:W3CDTF">2024-03-20T12:47:57Z</dcterms:modified>
</cp:coreProperties>
</file>